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8263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9bb63c8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9bb63c8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9bb63c8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9bb63c8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9bb63c8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9bb63c8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9bb63c8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9bb63c8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9bb63c8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9bb63c8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9bb63c8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9bb63c8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2e603ee5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2e603ee5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e603ee5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2e603ee5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2e603ee5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2e603ee5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e603ee5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e603ee5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9bb63c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9bb63c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9bb63c8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9bb63c8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9bb63c8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9bb63c8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953" y="-1129444"/>
            <a:ext cx="33206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>
                <a:solidFill>
                  <a:schemeClr val="bg1"/>
                </a:solidFill>
                <a:latin typeface="Encode Sans"/>
                <a:cs typeface="Encode Sans"/>
              </a:rPr>
              <a:t>Gráficos</a:t>
            </a:r>
            <a:r>
              <a:rPr lang="tr-TR" sz="3200" dirty="0" smtClean="0">
                <a:solidFill>
                  <a:schemeClr val="bg1"/>
                </a:solidFill>
                <a:latin typeface="Encode Sans"/>
                <a:cs typeface="Encode Sans"/>
              </a:rPr>
              <a:t> Covid-19</a:t>
            </a:r>
            <a:endParaRPr lang="en-US" sz="3200" dirty="0">
              <a:solidFill>
                <a:schemeClr val="bg1"/>
              </a:solidFill>
              <a:latin typeface="Encode Sans"/>
              <a:cs typeface="Encode Sans"/>
            </a:endParaRPr>
          </a:p>
        </p:txBody>
      </p:sp>
      <p:pic>
        <p:nvPicPr>
          <p:cNvPr id="2" name="Picture 1" descr="caratu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2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6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8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35874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5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35874" cy="51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5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1"/>
            <a:ext cx="9135874" cy="51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4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ficos_covid-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" y="2142"/>
            <a:ext cx="9139621" cy="51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3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7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7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7" cy="5143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7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7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7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6" cy="5143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6" cy="5143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